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2" r:id="rId7"/>
    <p:sldId id="270" r:id="rId8"/>
    <p:sldId id="261" r:id="rId9"/>
    <p:sldId id="271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50" y="431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014DF1E-B29C-4DFD-8263-57F7644315EA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6AF3173-BF66-4BDA-9764-0ECA10B31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2604-06FA-46FC-8BF0-DD37B0580E6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099477-CF24-44C4-B5A7-3CBD3006C0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2604-06FA-46FC-8BF0-DD37B0580E6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99477-CF24-44C4-B5A7-3CBD3006C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3099477-CF24-44C4-B5A7-3CBD3006C0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2604-06FA-46FC-8BF0-DD37B0580E6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2604-06FA-46FC-8BF0-DD37B0580E6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3099477-CF24-44C4-B5A7-3CBD3006C0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2604-06FA-46FC-8BF0-DD37B0580E6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099477-CF24-44C4-B5A7-3CBD3006C0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ED2604-06FA-46FC-8BF0-DD37B0580E6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99477-CF24-44C4-B5A7-3CBD3006C0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2604-06FA-46FC-8BF0-DD37B0580E6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3099477-CF24-44C4-B5A7-3CBD3006C0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2604-06FA-46FC-8BF0-DD37B0580E6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3099477-CF24-44C4-B5A7-3CBD3006C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2604-06FA-46FC-8BF0-DD37B0580E6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099477-CF24-44C4-B5A7-3CBD3006C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099477-CF24-44C4-B5A7-3CBD3006C0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2604-06FA-46FC-8BF0-DD37B0580E6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3099477-CF24-44C4-B5A7-3CBD3006C0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ED2604-06FA-46FC-8BF0-DD37B0580E6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ED2604-06FA-46FC-8BF0-DD37B0580E6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099477-CF24-44C4-B5A7-3CBD3006C0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Please take a look at the paperwork on your child’s </a:t>
            </a:r>
            <a:r>
              <a:rPr lang="en-US" dirty="0" smtClean="0"/>
              <a:t>desk or on the counter. </a:t>
            </a:r>
            <a:r>
              <a:rPr lang="en-US" dirty="0" smtClean="0"/>
              <a:t>We will begin shortly!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to Room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Missing Work Reports/Wednesday Folders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Grades are online this year on the class website. You should not be expecting missing work reports regularly.*</a:t>
            </a:r>
          </a:p>
          <a:p>
            <a:r>
              <a:rPr lang="en-US" dirty="0" smtClean="0"/>
              <a:t>Missing work will typically be revealed by lower than typical grades online and a backpack full of work.</a:t>
            </a:r>
          </a:p>
          <a:p>
            <a:r>
              <a:rPr lang="en-US" dirty="0" smtClean="0"/>
              <a:t>Most school paperwork will come home in Wednesday folders but more pertinent information will come home on a day to day basis.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Toys/Cell Phone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Toys - Don’t bring them. </a:t>
            </a:r>
          </a:p>
          <a:p>
            <a:r>
              <a:rPr lang="en-US" dirty="0" smtClean="0"/>
              <a:t>If you think </a:t>
            </a:r>
            <a:r>
              <a:rPr lang="en-US" dirty="0" smtClean="0"/>
              <a:t>your </a:t>
            </a:r>
            <a:r>
              <a:rPr lang="en-US" dirty="0" smtClean="0"/>
              <a:t>child has a hard time focusing, please think about that fact before you buy them something for the classroom.</a:t>
            </a:r>
          </a:p>
          <a:p>
            <a:r>
              <a:rPr lang="en-US" dirty="0" smtClean="0"/>
              <a:t>Cell Phones – If it rings, I will take it. </a:t>
            </a:r>
          </a:p>
          <a:p>
            <a:pPr lvl="1"/>
            <a:r>
              <a:rPr lang="en-US" dirty="0" smtClean="0"/>
              <a:t>BYOD Contract</a:t>
            </a:r>
            <a:r>
              <a:rPr lang="en-US" dirty="0" smtClean="0"/>
              <a:t>* Personal Devices and </a:t>
            </a:r>
            <a:r>
              <a:rPr lang="en-US" dirty="0" err="1" smtClean="0"/>
              <a:t>Chromebooks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class will sing a song but other than that, I won’t embarrass them.</a:t>
            </a:r>
          </a:p>
          <a:p>
            <a:r>
              <a:rPr lang="en-US" dirty="0" smtClean="0"/>
              <a:t>If you want to bring in cupcakes or cookies, that is fine but please don’t expect a 30 minute celebration. We have 32 students and 1 hungry teacher.</a:t>
            </a:r>
          </a:p>
          <a:p>
            <a:r>
              <a:rPr lang="en-US" dirty="0" smtClean="0"/>
              <a:t>Please remember that we have students that have </a:t>
            </a:r>
            <a:r>
              <a:rPr lang="en-US" dirty="0" smtClean="0"/>
              <a:t>nut </a:t>
            </a:r>
            <a:r>
              <a:rPr lang="en-US" dirty="0" smtClean="0"/>
              <a:t>allergies and some </a:t>
            </a:r>
            <a:r>
              <a:rPr lang="en-US" dirty="0" smtClean="0"/>
              <a:t>are vegetarians. </a:t>
            </a:r>
            <a:r>
              <a:rPr lang="en-US" dirty="0" smtClean="0"/>
              <a:t>If you can keep that in mind, we all would appreciate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Communication to Teacher</a:t>
            </a:r>
            <a:br>
              <a:rPr lang="en-US" dirty="0" smtClean="0"/>
            </a:br>
            <a:r>
              <a:rPr lang="en-US" dirty="0" smtClean="0"/>
              <a:t>(Jmiller@rocklin.k12.ca.us)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 would like a prompt response, please email me. </a:t>
            </a:r>
          </a:p>
          <a:p>
            <a:r>
              <a:rPr lang="en-US" dirty="0" smtClean="0"/>
              <a:t>If you would like me to not get back to you, please call me. The phone will ring sometimes and if it </a:t>
            </a:r>
            <a:r>
              <a:rPr lang="en-US" dirty="0" smtClean="0"/>
              <a:t>doesn’t, </a:t>
            </a:r>
            <a:r>
              <a:rPr lang="en-US" dirty="0" smtClean="0"/>
              <a:t>you’ll need to leave a message which I have no idea that you left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cannot respond back to me through Remind 101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help your student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Talk to them. Ask them about their day</a:t>
            </a:r>
          </a:p>
          <a:p>
            <a:r>
              <a:rPr lang="en-US" dirty="0" smtClean="0"/>
              <a:t>Check their daily agenda and </a:t>
            </a:r>
            <a:r>
              <a:rPr lang="en-US" dirty="0" smtClean="0"/>
              <a:t>backpack even though it has been checked by a classmate</a:t>
            </a:r>
            <a:endParaRPr lang="en-US" dirty="0" smtClean="0"/>
          </a:p>
          <a:p>
            <a:r>
              <a:rPr lang="en-US" dirty="0" smtClean="0"/>
              <a:t>Give them a daily </a:t>
            </a:r>
            <a:r>
              <a:rPr lang="en-US" dirty="0" smtClean="0"/>
              <a:t>schedule for homework</a:t>
            </a:r>
            <a:endParaRPr lang="en-US" dirty="0" smtClean="0"/>
          </a:p>
          <a:p>
            <a:r>
              <a:rPr lang="en-US" dirty="0" smtClean="0"/>
              <a:t>Read with them</a:t>
            </a:r>
          </a:p>
          <a:p>
            <a:r>
              <a:rPr lang="en-US" dirty="0" smtClean="0"/>
              <a:t>Help them with their work, but don’t do it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help Mr. Miller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Check their Daily Agenda</a:t>
            </a:r>
          </a:p>
          <a:p>
            <a:r>
              <a:rPr lang="en-US" dirty="0" smtClean="0"/>
              <a:t>Come into the classroom every so often. Check their work. If it is messy, their understanding of the lesson might be messy too.</a:t>
            </a:r>
          </a:p>
          <a:p>
            <a:r>
              <a:rPr lang="en-US" dirty="0" smtClean="0"/>
              <a:t>Communicate with me.</a:t>
            </a:r>
          </a:p>
          <a:p>
            <a:r>
              <a:rPr lang="en-US" dirty="0" smtClean="0"/>
              <a:t>Be aware that some fieldtrips </a:t>
            </a:r>
            <a:r>
              <a:rPr lang="en-US" dirty="0" smtClean="0"/>
              <a:t>are not scheduled yet but we are working on it. Your assistance in funding those field trips is appreciated.*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help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need paper!!! Always</a:t>
            </a:r>
          </a:p>
          <a:p>
            <a:r>
              <a:rPr lang="en-US" dirty="0" smtClean="0"/>
              <a:t>Expo Markers</a:t>
            </a:r>
          </a:p>
          <a:p>
            <a:r>
              <a:rPr lang="en-US" dirty="0" smtClean="0"/>
              <a:t>Box </a:t>
            </a:r>
            <a:r>
              <a:rPr lang="en-US" dirty="0" smtClean="0"/>
              <a:t>Tops</a:t>
            </a:r>
          </a:p>
          <a:p>
            <a:r>
              <a:rPr lang="en-US" dirty="0" smtClean="0"/>
              <a:t>Scholastic Book Orders</a:t>
            </a:r>
            <a:endParaRPr lang="en-US" dirty="0" smtClean="0"/>
          </a:p>
          <a:p>
            <a:r>
              <a:rPr lang="en-US" dirty="0" smtClean="0"/>
              <a:t>Join PTC*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Mr. Miller’s Back- to- School Outline</a:t>
            </a:r>
            <a:endParaRPr lang="en-US" dirty="0"/>
          </a:p>
          <a:p>
            <a:r>
              <a:rPr lang="en-US" dirty="0"/>
              <a:t>1. </a:t>
            </a:r>
            <a:r>
              <a:rPr lang="en-US" dirty="0" smtClean="0"/>
              <a:t>Introduction/Parent </a:t>
            </a:r>
            <a:r>
              <a:rPr lang="en-US" dirty="0"/>
              <a:t>Partnership/Teacher              	Expectations of Students</a:t>
            </a:r>
          </a:p>
          <a:p>
            <a:r>
              <a:rPr lang="en-US" dirty="0" smtClean="0"/>
              <a:t>2</a:t>
            </a:r>
            <a:r>
              <a:rPr lang="en-US" dirty="0"/>
              <a:t>. Volunteer Sign-up, Email </a:t>
            </a:r>
            <a:r>
              <a:rPr lang="en-US" dirty="0" smtClean="0"/>
              <a:t>List</a:t>
            </a:r>
            <a:endParaRPr lang="en-US" dirty="0"/>
          </a:p>
          <a:p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smtClean="0"/>
              <a:t>Daily </a:t>
            </a:r>
            <a:r>
              <a:rPr lang="en-US" dirty="0"/>
              <a:t>Schedule/Pull </a:t>
            </a:r>
            <a:r>
              <a:rPr lang="en-US" dirty="0" smtClean="0"/>
              <a:t>Outs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Tardies</a:t>
            </a:r>
            <a:r>
              <a:rPr lang="en-US" dirty="0" smtClean="0"/>
              <a:t>/Absences</a:t>
            </a:r>
            <a:endParaRPr lang="en-US" dirty="0"/>
          </a:p>
          <a:p>
            <a:r>
              <a:rPr lang="en-US" dirty="0" smtClean="0"/>
              <a:t>5. Curriculum and Academic Topics/Common Core</a:t>
            </a:r>
            <a:endParaRPr lang="en-US" dirty="0"/>
          </a:p>
          <a:p>
            <a:r>
              <a:rPr lang="en-US" dirty="0" smtClean="0"/>
              <a:t>6. Homework Policy/Reading Log</a:t>
            </a:r>
            <a:endParaRPr lang="en-US" dirty="0"/>
          </a:p>
          <a:p>
            <a:r>
              <a:rPr lang="en-US" dirty="0" smtClean="0"/>
              <a:t>7. Grades</a:t>
            </a:r>
            <a:endParaRPr lang="en-US" dirty="0"/>
          </a:p>
          <a:p>
            <a:r>
              <a:rPr lang="en-US" dirty="0" smtClean="0"/>
              <a:t>8. Toys/Cell </a:t>
            </a:r>
            <a:r>
              <a:rPr lang="en-US" dirty="0"/>
              <a:t>Phone</a:t>
            </a:r>
          </a:p>
          <a:p>
            <a:r>
              <a:rPr lang="en-US" dirty="0" smtClean="0"/>
              <a:t>9. Birthdays</a:t>
            </a:r>
            <a:endParaRPr lang="en-US" dirty="0"/>
          </a:p>
          <a:p>
            <a:r>
              <a:rPr lang="en-US" dirty="0" smtClean="0"/>
              <a:t>10. Communication </a:t>
            </a:r>
            <a:r>
              <a:rPr lang="en-US" dirty="0"/>
              <a:t>to Teacher 	(Jmiller@rocklin.k12.ca.us)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Introduction/ Parent Partnership/ Teacher Expectations of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Mr. Miller</a:t>
            </a:r>
          </a:p>
          <a:p>
            <a:pPr>
              <a:buNone/>
            </a:pPr>
            <a:r>
              <a:rPr lang="en-US" dirty="0" smtClean="0"/>
              <a:t>Teaching </a:t>
            </a:r>
            <a:r>
              <a:rPr lang="en-US" dirty="0" smtClean="0"/>
              <a:t>for 8 years </a:t>
            </a:r>
            <a:r>
              <a:rPr lang="en-US" dirty="0" smtClean="0"/>
              <a:t>in Rocklin. </a:t>
            </a:r>
            <a:r>
              <a:rPr lang="en-US" dirty="0" smtClean="0"/>
              <a:t>5th </a:t>
            </a:r>
            <a:r>
              <a:rPr lang="en-US" dirty="0" smtClean="0"/>
              <a:t>year at Rocklin El.</a:t>
            </a:r>
          </a:p>
          <a:p>
            <a:pPr>
              <a:buNone/>
            </a:pPr>
            <a:r>
              <a:rPr lang="en-US" dirty="0" smtClean="0"/>
              <a:t>Grades K-6, Intervention, GATE, SH SDC</a:t>
            </a:r>
          </a:p>
          <a:p>
            <a:pPr>
              <a:buNone/>
            </a:pPr>
            <a:r>
              <a:rPr lang="en-US" sz="2400" dirty="0" smtClean="0"/>
              <a:t>I am expecting to work </a:t>
            </a:r>
            <a:r>
              <a:rPr lang="en-US" sz="2400" u="sng" dirty="0" smtClean="0"/>
              <a:t>with</a:t>
            </a:r>
            <a:r>
              <a:rPr lang="en-US" sz="2400" dirty="0" smtClean="0"/>
              <a:t> you to help educate your child. I am not the enemy and neither are you. If you have a problem with something, please contact me so we can resolve it. I will contact you if there is a problem.</a:t>
            </a:r>
          </a:p>
          <a:p>
            <a:pPr>
              <a:buNone/>
            </a:pPr>
            <a:r>
              <a:rPr lang="en-US" dirty="0" smtClean="0"/>
              <a:t>Our students are capable of being held responsible. I will do it. Please do the same!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Volunteer Sign-up, Email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 need your email address and your phone number if possible. I generally communicate through email but will call at times.</a:t>
            </a:r>
          </a:p>
          <a:p>
            <a:r>
              <a:rPr lang="en-US" dirty="0" smtClean="0"/>
              <a:t>If you email me when you get home, I can save your info into my </a:t>
            </a:r>
            <a:r>
              <a:rPr lang="en-US" dirty="0" smtClean="0"/>
              <a:t>class distribution list.</a:t>
            </a:r>
            <a:endParaRPr lang="en-US" dirty="0" smtClean="0"/>
          </a:p>
          <a:p>
            <a:r>
              <a:rPr lang="en-US" b="1" i="1" dirty="0" smtClean="0"/>
              <a:t>Art Docent</a:t>
            </a:r>
            <a:r>
              <a:rPr lang="en-US" dirty="0" smtClean="0"/>
              <a:t>, Field Trip Chaperone, Wednesday Folders, Copies, Homework Check-in</a:t>
            </a:r>
            <a:r>
              <a:rPr lang="en-US" dirty="0" smtClean="0"/>
              <a:t>. </a:t>
            </a:r>
            <a:r>
              <a:rPr lang="en-US" dirty="0" smtClean="0"/>
              <a:t>Classroom Participation. Please </a:t>
            </a:r>
            <a:r>
              <a:rPr lang="en-US" dirty="0" smtClean="0"/>
              <a:t>see me afterwards *</a:t>
            </a:r>
            <a:endParaRPr lang="en-US" strike="sngStri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Schedule/Pull 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8:25 – 10:25 – Language </a:t>
            </a:r>
            <a:r>
              <a:rPr lang="en-US" dirty="0" smtClean="0"/>
              <a:t>Arts/Writing/DLI</a:t>
            </a:r>
            <a:endParaRPr lang="en-US" dirty="0" smtClean="0"/>
          </a:p>
          <a:p>
            <a:r>
              <a:rPr lang="en-US" dirty="0" smtClean="0"/>
              <a:t>10:40 – </a:t>
            </a:r>
            <a:r>
              <a:rPr lang="en-US" dirty="0" smtClean="0"/>
              <a:t>12:05 </a:t>
            </a:r>
            <a:r>
              <a:rPr lang="en-US" dirty="0" smtClean="0"/>
              <a:t>– Math/AM/MFIAF</a:t>
            </a:r>
          </a:p>
          <a:p>
            <a:r>
              <a:rPr lang="en-US" dirty="0" smtClean="0"/>
              <a:t>12:45 </a:t>
            </a:r>
            <a:r>
              <a:rPr lang="en-US" dirty="0" smtClean="0"/>
              <a:t>– 2:55 – Social </a:t>
            </a:r>
            <a:r>
              <a:rPr lang="en-US" dirty="0" smtClean="0"/>
              <a:t>Studies/Science</a:t>
            </a:r>
          </a:p>
          <a:p>
            <a:r>
              <a:rPr lang="en-US" dirty="0" smtClean="0"/>
              <a:t>@2:05 – 2:15 T-F – Bulldog Shuffle – </a:t>
            </a:r>
            <a:r>
              <a:rPr lang="en-US" dirty="0" err="1" smtClean="0"/>
              <a:t>Wordly</a:t>
            </a:r>
            <a:r>
              <a:rPr lang="en-US" dirty="0" smtClean="0"/>
              <a:t> Wise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Math Olympiad*, Speech, VAPA, Computer Lab, Library, Science Lab, P.E.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Tardies/Absences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Every minute in the class is filled with a small or large amount of information. Even if your child misses just 30 minutes of the day, they have missed the conversation which is what we thrive on.</a:t>
            </a:r>
          </a:p>
          <a:p>
            <a:r>
              <a:rPr lang="en-US" dirty="0" smtClean="0"/>
              <a:t>Please do everything you can to help your child be here on time and every </a:t>
            </a:r>
            <a:r>
              <a:rPr lang="en-US" dirty="0" smtClean="0"/>
              <a:t>day, and please plan trips around holidays if possible.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 and Academic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Math</a:t>
            </a:r>
            <a:r>
              <a:rPr lang="en-US" dirty="0" smtClean="0"/>
              <a:t> – Envision Math – </a:t>
            </a:r>
            <a:r>
              <a:rPr lang="en-US" sz="2600" i="1" dirty="0" smtClean="0"/>
              <a:t>Fractions and </a:t>
            </a:r>
            <a:r>
              <a:rPr lang="en-US" sz="2600" i="1" dirty="0" smtClean="0"/>
              <a:t>p</a:t>
            </a:r>
            <a:r>
              <a:rPr lang="en-US" sz="2600" i="1" dirty="0" smtClean="0"/>
              <a:t>roblem solving skills</a:t>
            </a:r>
          </a:p>
          <a:p>
            <a:pPr lvl="4"/>
            <a:r>
              <a:rPr lang="en-US" i="1" dirty="0" smtClean="0"/>
              <a:t>Accelerated Math – at the challenge level.</a:t>
            </a:r>
            <a:endParaRPr lang="en-US" i="1" dirty="0" smtClean="0"/>
          </a:p>
          <a:p>
            <a:r>
              <a:rPr lang="en-US" b="1" dirty="0" smtClean="0"/>
              <a:t>Language Arts </a:t>
            </a:r>
            <a:r>
              <a:rPr lang="en-US" dirty="0" smtClean="0"/>
              <a:t>– Junior Great Books and Novels – </a:t>
            </a:r>
            <a:r>
              <a:rPr lang="en-US" i="1" dirty="0" smtClean="0"/>
              <a:t>Inquiry and analysis of fiction and non-fiction</a:t>
            </a:r>
            <a:endParaRPr lang="en-US" dirty="0" smtClean="0"/>
          </a:p>
          <a:p>
            <a:r>
              <a:rPr lang="en-US" b="1" dirty="0" smtClean="0"/>
              <a:t>Writing</a:t>
            </a:r>
            <a:r>
              <a:rPr lang="en-US" dirty="0" smtClean="0"/>
              <a:t> – DLI – </a:t>
            </a:r>
            <a:r>
              <a:rPr lang="en-US" i="1" dirty="0" smtClean="0"/>
              <a:t>Response to Literature – Topic Sentences</a:t>
            </a:r>
          </a:p>
          <a:p>
            <a:r>
              <a:rPr lang="en-US" b="1" dirty="0" smtClean="0"/>
              <a:t>Spelling</a:t>
            </a:r>
            <a:r>
              <a:rPr lang="en-US" dirty="0" smtClean="0"/>
              <a:t> – </a:t>
            </a:r>
            <a:r>
              <a:rPr lang="en-US" dirty="0" smtClean="0"/>
              <a:t>DLI &amp; </a:t>
            </a:r>
            <a:r>
              <a:rPr lang="en-US" dirty="0" err="1" smtClean="0"/>
              <a:t>Wordly</a:t>
            </a:r>
            <a:r>
              <a:rPr lang="en-US" dirty="0" smtClean="0"/>
              <a:t> Wise </a:t>
            </a:r>
            <a:r>
              <a:rPr lang="en-US" dirty="0" smtClean="0"/>
              <a:t>- </a:t>
            </a:r>
            <a:r>
              <a:rPr lang="en-US" i="1" dirty="0" smtClean="0"/>
              <a:t>Roots, Prefixes, and Suffixes</a:t>
            </a:r>
          </a:p>
          <a:p>
            <a:r>
              <a:rPr lang="en-US" b="1" dirty="0" smtClean="0"/>
              <a:t>Science</a:t>
            </a:r>
            <a:r>
              <a:rPr lang="en-US" dirty="0" smtClean="0"/>
              <a:t> – MacMillan McGraw-Hill – </a:t>
            </a:r>
            <a:r>
              <a:rPr lang="en-US" i="1" dirty="0" smtClean="0"/>
              <a:t>Energy, Rocks and Minerals, Electricity</a:t>
            </a:r>
          </a:p>
          <a:p>
            <a:pPr lvl="1"/>
            <a:r>
              <a:rPr lang="en-US" i="1" dirty="0" smtClean="0"/>
              <a:t>FOSS, GEMS, PEAK, Science lab</a:t>
            </a:r>
          </a:p>
          <a:p>
            <a:r>
              <a:rPr lang="en-US" b="1" dirty="0" smtClean="0"/>
              <a:t>Social Studies </a:t>
            </a:r>
            <a:r>
              <a:rPr lang="en-US" dirty="0" smtClean="0"/>
              <a:t>– Scott </a:t>
            </a:r>
            <a:r>
              <a:rPr lang="en-US" dirty="0" err="1" smtClean="0"/>
              <a:t>Foresman</a:t>
            </a:r>
            <a:r>
              <a:rPr lang="en-US" dirty="0" smtClean="0"/>
              <a:t> – </a:t>
            </a:r>
            <a:r>
              <a:rPr lang="en-US" i="1" dirty="0" smtClean="0"/>
              <a:t>California</a:t>
            </a:r>
          </a:p>
          <a:p>
            <a:pPr lvl="1"/>
            <a:r>
              <a:rPr lang="en-US" i="1" dirty="0" smtClean="0"/>
              <a:t>Interactive Gold Rush</a:t>
            </a:r>
          </a:p>
          <a:p>
            <a:r>
              <a:rPr lang="en-US" i="1" dirty="0" smtClean="0"/>
              <a:t>Common Core State Standards*</a:t>
            </a:r>
            <a:endParaRPr lang="en-US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Homework Policy/Reading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 don’t assign enough homework for it not to be completed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Home/School Connection – Please participate with your child for these assignments. Connecting what we learn in class to real life is incredibly important and it makes your job easier.</a:t>
            </a:r>
            <a:endParaRPr lang="en-US" dirty="0" smtClean="0"/>
          </a:p>
          <a:p>
            <a:r>
              <a:rPr lang="en-US" dirty="0" smtClean="0"/>
              <a:t>I expect all homework to be done every night and returned the following day with a name on it</a:t>
            </a:r>
            <a:r>
              <a:rPr lang="en-US" dirty="0" smtClean="0"/>
              <a:t>. Math is the only thing assigned on Fridays</a:t>
            </a:r>
          </a:p>
          <a:p>
            <a:r>
              <a:rPr lang="en-US" dirty="0" smtClean="0"/>
              <a:t>If your child is completing an online assignment, please be aware of their conversations. Online Bullying will not be tolerated.</a:t>
            </a:r>
            <a:endParaRPr lang="en-US" dirty="0" smtClean="0"/>
          </a:p>
          <a:p>
            <a:r>
              <a:rPr lang="en-US" dirty="0" smtClean="0"/>
              <a:t>Reading </a:t>
            </a:r>
            <a:r>
              <a:rPr lang="en-US" dirty="0" smtClean="0"/>
              <a:t>log – Read. I always make time during recess to have your child read if they can’t read at home.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 101</a:t>
            </a:r>
            <a:endParaRPr lang="en-US" dirty="0"/>
          </a:p>
        </p:txBody>
      </p:sp>
      <p:pic>
        <p:nvPicPr>
          <p:cNvPr id="4" name="Content Placeholder 3" descr="app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371600"/>
            <a:ext cx="2637486" cy="4681538"/>
          </a:xfrm>
        </p:spPr>
      </p:pic>
      <p:pic>
        <p:nvPicPr>
          <p:cNvPr id="8" name="Content Placeholder 7" descr="email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943600" y="1371600"/>
            <a:ext cx="2637486" cy="4681538"/>
          </a:xfrm>
        </p:spPr>
      </p:pic>
      <p:pic>
        <p:nvPicPr>
          <p:cNvPr id="9" name="Picture 8" descr="tex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90930" y="1371600"/>
            <a:ext cx="2664853" cy="473011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284</TotalTime>
  <Words>942</Words>
  <Application>Microsoft Office PowerPoint</Application>
  <PresentationFormat>On-screen Show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Welcome to Room 23</vt:lpstr>
      <vt:lpstr>Tonight’s Agenda</vt:lpstr>
      <vt:lpstr>Introduction/ Parent Partnership/ Teacher Expectations of Students</vt:lpstr>
      <vt:lpstr>Volunteer Sign-up, Email List</vt:lpstr>
      <vt:lpstr>Daily Schedule/Pull Outs</vt:lpstr>
      <vt:lpstr>Tardies/Absences</vt:lpstr>
      <vt:lpstr>Curriculum and Academic Topics</vt:lpstr>
      <vt:lpstr> Homework Policy/Reading Log</vt:lpstr>
      <vt:lpstr>Remind 101</vt:lpstr>
      <vt:lpstr>Missing Work Reports/Wednesday Folders</vt:lpstr>
      <vt:lpstr>Toys/Cell Phone</vt:lpstr>
      <vt:lpstr>Birthdays</vt:lpstr>
      <vt:lpstr>Communication to Teacher (Jmiller@rocklin.k12.ca.us)</vt:lpstr>
      <vt:lpstr>Ways to help your student</vt:lpstr>
      <vt:lpstr>Ways to help Mr. Miller</vt:lpstr>
      <vt:lpstr>Ways to help the Classroom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Room 19</dc:title>
  <dc:creator>jmiller</dc:creator>
  <cp:lastModifiedBy>jmiller</cp:lastModifiedBy>
  <cp:revision>32</cp:revision>
  <dcterms:created xsi:type="dcterms:W3CDTF">2010-08-27T00:38:37Z</dcterms:created>
  <dcterms:modified xsi:type="dcterms:W3CDTF">2014-08-29T00:30:53Z</dcterms:modified>
</cp:coreProperties>
</file>